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02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30/05/2011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30/05/2011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30/05/2011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30/05/2011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30/05/2011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http://www.tecnosalva.com/files/imagen/tangram02.gi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1.bp.blogspot.com/_IaQS6-n4pVU/SxAEpLjavYI/AAAAAAAAAUg/Qa9fuCthO84/s400/tangram-2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387"/>
          <p:cNvSpPr>
            <a:spLocks noChangeArrowheads="1"/>
          </p:cNvSpPr>
          <p:nvPr/>
        </p:nvSpPr>
        <p:spPr bwMode="auto">
          <a:xfrm>
            <a:off x="251520" y="52388"/>
            <a:ext cx="8208912" cy="6616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2F4D71"/>
                  </a:outerShdw>
                </a:effectLst>
              </a14:hiddenEffects>
            </a:ext>
          </a:extLst>
        </p:spPr>
        <p:txBody>
          <a:bodyPr vert="horz" wrap="square" lIns="228600" tIns="0" rIns="0" bIns="0" numCol="1" anchor="t" anchorCtr="0" compatLnSpc="1">
            <a:prstTxWarp prst="textNoShape">
              <a:avLst/>
            </a:prstTxWarp>
          </a:bodyPr>
          <a:lstStyle/>
          <a:p>
            <a:pPr marL="457200" marR="0" lvl="1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500"/>
              </a:spcAft>
              <a:buClrTx/>
              <a:buSzTx/>
              <a:buFontTx/>
              <a:buNone/>
              <a:tabLst/>
            </a:pPr>
            <a:r>
              <a:rPr kumimoji="0" lang="es-MX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Cuento:</a:t>
            </a:r>
            <a:endParaRPr lang="es-MX" sz="2800" b="1" dirty="0" smtClean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MX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s-ES" sz="2800" b="1" dirty="0" smtClean="0"/>
              <a:t>José</a:t>
            </a:r>
            <a:endParaRPr kumimoji="0" lang="es-MX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es-ES" sz="2400" b="1" dirty="0" smtClean="0"/>
              <a:t>               </a:t>
            </a:r>
            <a:r>
              <a:rPr lang="es-ES" sz="2800" b="1" dirty="0" smtClean="0"/>
              <a:t>vivía </a:t>
            </a:r>
            <a:r>
              <a:rPr lang="es-ES" sz="2800" b="1" dirty="0"/>
              <a:t>en una </a:t>
            </a:r>
            <a:endParaRPr lang="es-ES" sz="2800" b="1" dirty="0" smtClean="0"/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endParaRPr lang="es-ES" sz="2800" b="1" dirty="0">
              <a:latin typeface="Arial Unicode MS" pitchFamily="34" charset="-128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endParaRPr lang="es-ES" sz="2800" b="1" dirty="0" smtClean="0">
              <a:latin typeface="Arial Unicode MS" pitchFamily="34" charset="-128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endParaRPr lang="es-ES" sz="2800" b="1" dirty="0" smtClean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es-MX" b="1" dirty="0">
              <a:latin typeface="Arial Unicode MS" pitchFamily="34" charset="-128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s-MX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60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0"/>
            <a:ext cx="2842791" cy="2920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55998"/>
            <a:ext cx="2664296" cy="3925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22 Rectángulo"/>
          <p:cNvSpPr/>
          <p:nvPr/>
        </p:nvSpPr>
        <p:spPr>
          <a:xfrm>
            <a:off x="3697090" y="5157192"/>
            <a:ext cx="23391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/>
              <a:t>muy hermosa</a:t>
            </a:r>
            <a:r>
              <a:rPr lang="es-ES" b="1" dirty="0"/>
              <a:t>,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969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971600" y="692696"/>
            <a:ext cx="282859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ES" sz="2800" b="1" dirty="0" smtClean="0"/>
          </a:p>
          <a:p>
            <a:r>
              <a:rPr lang="es-ES" sz="3200" b="1" dirty="0" smtClean="0"/>
              <a:t>Tenía un bonito</a:t>
            </a:r>
            <a:endParaRPr lang="es-MX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0"/>
            <a:ext cx="3528392" cy="36450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92365" y="4725144"/>
            <a:ext cx="19475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/>
              <a:t>y un feroz </a:t>
            </a:r>
            <a:endParaRPr lang="es-MX" sz="3200" dirty="0"/>
          </a:p>
        </p:txBody>
      </p:sp>
      <p:pic>
        <p:nvPicPr>
          <p:cNvPr id="2051" name="Picture 3" descr="http://www.tecnosalva.com/files/imagen/tangram02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9" t="56775" r="71065" b="17741"/>
          <a:stretch>
            <a:fillRect/>
          </a:stretch>
        </p:blipFill>
        <p:spPr bwMode="auto">
          <a:xfrm>
            <a:off x="3800195" y="3645024"/>
            <a:ext cx="3868330" cy="3299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8839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236816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3200" b="1" dirty="0"/>
              <a:t>ambos animales  tenían buena relación y vivían </a:t>
            </a:r>
            <a:r>
              <a:rPr lang="es-ES" sz="3200" b="1" dirty="0" smtClean="0"/>
              <a:t>tranquilos en </a:t>
            </a:r>
            <a:r>
              <a:rPr lang="es-ES" sz="3200" b="1" dirty="0"/>
              <a:t>aquella casa, cierto día el perro se perdió,  José muy </a:t>
            </a:r>
            <a:r>
              <a:rPr lang="es-ES" sz="3200" b="1" dirty="0"/>
              <a:t> </a:t>
            </a:r>
            <a:r>
              <a:rPr lang="es-ES" sz="3200" b="1" dirty="0" smtClean="0"/>
              <a:t>triste</a:t>
            </a:r>
            <a:r>
              <a:rPr lang="es-ES" sz="3200" b="1" dirty="0"/>
              <a:t>,  montado  en su </a:t>
            </a:r>
            <a:endParaRPr lang="es-MX" sz="3200" dirty="0"/>
          </a:p>
        </p:txBody>
      </p:sp>
      <p:pic>
        <p:nvPicPr>
          <p:cNvPr id="3074" name="Picture 2" descr="http://1.bp.blogspot.com/_IaQS6-n4pVU/SxAEpLjavYI/AAAAAAAAAUg/Qa9fuCthO84/s400/tangram-2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90" r="15929" b="25555"/>
          <a:stretch>
            <a:fillRect/>
          </a:stretch>
        </p:blipFill>
        <p:spPr bwMode="auto">
          <a:xfrm>
            <a:off x="1619672" y="2060848"/>
            <a:ext cx="4914800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9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1407" y="785433"/>
            <a:ext cx="5117876" cy="18774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800" b="1" dirty="0" smtClean="0"/>
              <a:t> </a:t>
            </a:r>
          </a:p>
          <a:p>
            <a:endParaRPr lang="es-ES" sz="2800" b="1" dirty="0"/>
          </a:p>
          <a:p>
            <a:endParaRPr lang="es-ES" sz="2800" b="1" dirty="0" smtClean="0"/>
          </a:p>
          <a:p>
            <a:r>
              <a:rPr lang="es-ES" sz="3200" b="1" dirty="0" smtClean="0"/>
              <a:t>salió </a:t>
            </a:r>
            <a:r>
              <a:rPr lang="es-ES" sz="3200" b="1" dirty="0"/>
              <a:t>a buscar a </a:t>
            </a:r>
            <a:r>
              <a:rPr lang="es-ES" sz="3200" b="1" dirty="0" smtClean="0"/>
              <a:t>su  papá         </a:t>
            </a:r>
            <a:endParaRPr lang="es-MX" sz="3200" dirty="0"/>
          </a:p>
        </p:txBody>
      </p:sp>
      <p:pic>
        <p:nvPicPr>
          <p:cNvPr id="4098" name="il_fi" descr="tangram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95" t="31291" r="62277" b="44193"/>
          <a:stretch>
            <a:fillRect/>
          </a:stretch>
        </p:blipFill>
        <p:spPr bwMode="auto">
          <a:xfrm>
            <a:off x="4427984" y="405480"/>
            <a:ext cx="4104456" cy="4823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448185" y="5229200"/>
            <a:ext cx="597766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/>
              <a:t>para que le ayudará a </a:t>
            </a:r>
            <a:r>
              <a:rPr lang="es-ES" sz="3200" b="1" dirty="0" smtClean="0"/>
              <a:t>encontrarlo</a:t>
            </a:r>
            <a:r>
              <a:rPr lang="es-ES" b="1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30090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7" y="332656"/>
            <a:ext cx="862796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3200" b="1" dirty="0"/>
              <a:t>Su papá </a:t>
            </a:r>
            <a:r>
              <a:rPr lang="es-ES" sz="3200" b="1" dirty="0"/>
              <a:t>Hizo dibujos de su perro y se los enseño a todos sus conocidos</a:t>
            </a:r>
            <a:r>
              <a:rPr lang="es-MX" b="1" dirty="0"/>
              <a:t>.</a:t>
            </a:r>
            <a:endParaRPr lang="es-MX" dirty="0"/>
          </a:p>
        </p:txBody>
      </p:sp>
      <p:sp>
        <p:nvSpPr>
          <p:cNvPr id="3" name="2 Rectángulo"/>
          <p:cNvSpPr/>
          <p:nvPr/>
        </p:nvSpPr>
        <p:spPr>
          <a:xfrm>
            <a:off x="827584" y="3357373"/>
            <a:ext cx="9188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/>
              <a:t>una </a:t>
            </a:r>
            <a:endParaRPr lang="es-MX" sz="3200" dirty="0"/>
          </a:p>
        </p:txBody>
      </p:sp>
      <p:pic>
        <p:nvPicPr>
          <p:cNvPr id="5122" name="il_fi" descr="400px-tangram-man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1251" y="1307922"/>
            <a:ext cx="5605045" cy="4438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61763" y="5746380"/>
            <a:ext cx="895149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 smtClean="0"/>
              <a:t>persona le dijo que había visto a su perro cerca del muelle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186178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575040" y="102339"/>
            <a:ext cx="856896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s-ES" sz="2800" b="1" dirty="0" smtClean="0">
              <a:solidFill>
                <a:prstClr val="black"/>
              </a:solidFill>
            </a:endParaRPr>
          </a:p>
          <a:p>
            <a:pPr lvl="0"/>
            <a:r>
              <a:rPr lang="es-ES" sz="3200" b="1" dirty="0" smtClean="0">
                <a:solidFill>
                  <a:prstClr val="black"/>
                </a:solidFill>
              </a:rPr>
              <a:t>el </a:t>
            </a:r>
            <a:r>
              <a:rPr lang="es-ES" sz="3200" b="1" dirty="0">
                <a:solidFill>
                  <a:prstClr val="black"/>
                </a:solidFill>
              </a:rPr>
              <a:t>muchacho corrió hasta el muelle, </a:t>
            </a:r>
            <a:endParaRPr lang="es-ES" sz="3200" b="1" dirty="0" smtClean="0">
              <a:solidFill>
                <a:prstClr val="black"/>
              </a:solidFill>
            </a:endParaRPr>
          </a:p>
          <a:p>
            <a:pPr lvl="0"/>
            <a:endParaRPr lang="es-ES" sz="3200" b="1" dirty="0" smtClean="0">
              <a:solidFill>
                <a:prstClr val="black"/>
              </a:solidFill>
            </a:endParaRPr>
          </a:p>
          <a:p>
            <a:pPr lvl="0"/>
            <a:endParaRPr lang="es-ES" sz="3200" b="1" dirty="0">
              <a:solidFill>
                <a:prstClr val="black"/>
              </a:solidFill>
            </a:endParaRPr>
          </a:p>
          <a:p>
            <a:pPr lvl="0"/>
            <a:endParaRPr lang="es-ES" sz="3200" b="1" dirty="0" smtClean="0">
              <a:solidFill>
                <a:prstClr val="black"/>
              </a:solidFill>
            </a:endParaRPr>
          </a:p>
          <a:p>
            <a:pPr lvl="0"/>
            <a:endParaRPr lang="es-ES" sz="3200" b="1" dirty="0">
              <a:solidFill>
                <a:prstClr val="black"/>
              </a:solidFill>
            </a:endParaRPr>
          </a:p>
          <a:p>
            <a:pPr lvl="0"/>
            <a:r>
              <a:rPr lang="es-ES" sz="3200" b="1" dirty="0" smtClean="0">
                <a:solidFill>
                  <a:prstClr val="black"/>
                </a:solidFill>
              </a:rPr>
              <a:t>el</a:t>
            </a:r>
            <a:endParaRPr lang="es-MX" sz="3200" dirty="0">
              <a:solidFill>
                <a:prstClr val="black"/>
              </a:solidFill>
            </a:endParaRPr>
          </a:p>
        </p:txBody>
      </p:sp>
      <p:pic>
        <p:nvPicPr>
          <p:cNvPr id="6146" name="il_fi" descr="tangram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99" t="56775" r="71065" b="17741"/>
          <a:stretch>
            <a:fillRect/>
          </a:stretch>
        </p:blipFill>
        <p:spPr bwMode="auto">
          <a:xfrm>
            <a:off x="1412265" y="980728"/>
            <a:ext cx="3888431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1385480" y="5863044"/>
            <a:ext cx="73629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/>
              <a:t>perro al ver a su dueño corrió hacia </a:t>
            </a:r>
            <a:r>
              <a:rPr lang="es-ES" sz="3200" b="1" dirty="0" smtClean="0"/>
              <a:t>él.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2631222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83568" y="836712"/>
            <a:ext cx="79267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/>
              <a:t>T</a:t>
            </a:r>
            <a:r>
              <a:rPr lang="es-ES" sz="3200" b="1" dirty="0" smtClean="0"/>
              <a:t>odos </a:t>
            </a:r>
            <a:r>
              <a:rPr lang="es-ES" sz="3200" b="1" dirty="0"/>
              <a:t>felices decidieron realizar </a:t>
            </a:r>
            <a:r>
              <a:rPr lang="es-ES" sz="3200" b="1" dirty="0" smtClean="0"/>
              <a:t>un </a:t>
            </a:r>
            <a:r>
              <a:rPr lang="es-ES" sz="3200" b="1" dirty="0"/>
              <a:t>paseo en</a:t>
            </a:r>
            <a:endParaRPr lang="es-MX" sz="3200" dirty="0"/>
          </a:p>
        </p:txBody>
      </p:sp>
      <p:pic>
        <p:nvPicPr>
          <p:cNvPr id="7170" name="il_fi" descr="tangram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383" t="10001" r="15555" b="68571"/>
          <a:stretch>
            <a:fillRect/>
          </a:stretch>
        </p:blipFill>
        <p:spPr bwMode="auto">
          <a:xfrm>
            <a:off x="899591" y="1409454"/>
            <a:ext cx="5760641" cy="44678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Rectángulo"/>
          <p:cNvSpPr/>
          <p:nvPr/>
        </p:nvSpPr>
        <p:spPr>
          <a:xfrm>
            <a:off x="6205436" y="4580093"/>
            <a:ext cx="10308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3200" b="1" dirty="0"/>
              <a:t>bote</a:t>
            </a:r>
            <a:r>
              <a:rPr lang="es-ES" b="1" dirty="0"/>
              <a:t>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8709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112</Words>
  <Application>Microsoft Office PowerPoint</Application>
  <PresentationFormat>Presentación en pantalla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Armando</dc:creator>
  <cp:lastModifiedBy>Armando</cp:lastModifiedBy>
  <cp:revision>5</cp:revision>
  <dcterms:created xsi:type="dcterms:W3CDTF">2011-05-27T04:41:25Z</dcterms:created>
  <dcterms:modified xsi:type="dcterms:W3CDTF">2011-05-30T21:24:18Z</dcterms:modified>
</cp:coreProperties>
</file>